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7" r:id="rId5"/>
    <p:sldId id="265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NOVIEMBRE\NOVI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Mochila Segura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Hoja1!$C$29:$C$41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Hoja1!$D$29:$D$41</c:f>
              <c:numCache>
                <c:formatCode>General</c:formatCode>
                <c:ptCount val="13"/>
                <c:pt idx="0">
                  <c:v>1</c:v>
                </c:pt>
                <c:pt idx="1">
                  <c:v>8</c:v>
                </c:pt>
                <c:pt idx="2">
                  <c:v>9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8</c:v>
                </c:pt>
                <c:pt idx="1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77-4ABE-B08B-A29C54A1A9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338383560"/>
        <c:axId val="338384344"/>
        <c:axId val="0"/>
      </c:bar3DChart>
      <c:catAx>
        <c:axId val="33838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38384344"/>
        <c:crosses val="autoZero"/>
        <c:auto val="1"/>
        <c:lblAlgn val="ctr"/>
        <c:lblOffset val="100"/>
        <c:noMultiLvlLbl val="0"/>
      </c:catAx>
      <c:valAx>
        <c:axId val="338384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8383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66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44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3486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23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104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741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546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457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09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87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18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66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98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72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8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14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0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Mochila Segura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559496" y="1826015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Involucrar a los padres de familia en salvaguardar la seguridad de los alumnos, con la finalidad de que no porten objetos con los que pueda lesionar o lesionarse, que estén prohibidos dentro del plantel educativo.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1826015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escolar en materia de seguridad.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9496" y="471620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primaria, secundaria y universidad con el fin de involucrar a los padres de familia en salvaguardar la seguridad de los jóvenes y detectar entre sus pertenencias objetos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que puedan ser utilizados para causar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daño, estén prohibidos dentro del plantel 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atenten contra la salud física o moral de la comunidad escolar.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482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7372592"/>
              </p:ext>
            </p:extLst>
          </p:nvPr>
        </p:nvGraphicFramePr>
        <p:xfrm>
          <a:off x="1219200" y="1016000"/>
          <a:ext cx="88645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340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13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3190613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226</Words>
  <Application>Microsoft Office PowerPoint</Application>
  <PresentationFormat>Panorámica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Mochila Segura</vt:lpstr>
      <vt:lpstr>Presentación de PowerPoint</vt:lpstr>
      <vt:lpstr>INFORMACION GENERAL</vt:lpstr>
      <vt:lpstr>       MEDIOS DE CONTACTO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Windows User</cp:lastModifiedBy>
  <cp:revision>11</cp:revision>
  <dcterms:created xsi:type="dcterms:W3CDTF">2020-08-07T01:49:50Z</dcterms:created>
  <dcterms:modified xsi:type="dcterms:W3CDTF">2020-08-07T18:14:11Z</dcterms:modified>
</cp:coreProperties>
</file>